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25" r:id="rId3"/>
    <p:sldId id="419" r:id="rId4"/>
    <p:sldId id="426" r:id="rId5"/>
    <p:sldId id="429" r:id="rId6"/>
    <p:sldId id="430" r:id="rId7"/>
    <p:sldId id="432" r:id="rId8"/>
    <p:sldId id="423" r:id="rId9"/>
    <p:sldId id="40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hel-kamin.ru/wa-data/public/photos/84/03/10384/10384.970.png" TargetMode="External"/><Relationship Id="rId13" Type="http://schemas.openxmlformats.org/officeDocument/2006/relationships/hyperlink" Target="https://i.ebayimg.com/images/g/W8QAAOSwQGJifoSl/s-l500.jpg" TargetMode="External"/><Relationship Id="rId3" Type="http://schemas.openxmlformats.org/officeDocument/2006/relationships/hyperlink" Target="https://forum.citywalls.ru/image146-149591.jpg?mt=1581624795" TargetMode="External"/><Relationship Id="rId7" Type="http://schemas.openxmlformats.org/officeDocument/2006/relationships/hyperlink" Target="https://banner2.cleanpng.com/20180921/oha/kisspng-clip-art-image-illustration-graphics-poster-5ba4a4ad6d5ef7.347017941537516717448.jpg" TargetMode="External"/><Relationship Id="rId12" Type="http://schemas.openxmlformats.org/officeDocument/2006/relationships/hyperlink" Target="https://avatars.mds.yandex.net/i?id=e52662cb21a7911fc115eb04f63b678b_l-3311063-images-thumbs&amp;ref=rim&amp;n=13&amp;w=746&amp;h=951" TargetMode="External"/><Relationship Id="rId2" Type="http://schemas.openxmlformats.org/officeDocument/2006/relationships/hyperlink" Target="https://photos.citywalls.ru/qphoto6-6315.jpg?mt=12928482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urok-test2.nyc3.digitaloceanspaces.com/uploads/test/370166/1087162/235790_1634662013.png" TargetMode="External"/><Relationship Id="rId11" Type="http://schemas.openxmlformats.org/officeDocument/2006/relationships/hyperlink" Target="https://avatars.mds.yandex.net/i?id=a1ac5031a8208248b3951566abd753fc_l-10767168-images-thumbs&amp;n=13" TargetMode="External"/><Relationship Id="rId5" Type="http://schemas.openxmlformats.org/officeDocument/2006/relationships/hyperlink" Target="https://translate.academic.ru/pictures/idioms_pictures_ru_en/383.jpg" TargetMode="External"/><Relationship Id="rId10" Type="http://schemas.openxmlformats.org/officeDocument/2006/relationships/hyperlink" Target="https://avatars.mds.yandex.net/get-altay/224414/2a0000015eb47e3a64299ee36e45c83c3bc4/XXL_height" TargetMode="External"/><Relationship Id="rId4" Type="http://schemas.openxmlformats.org/officeDocument/2006/relationships/hyperlink" Target="https://sun9-72.userapi.com/bf3H0CLRNlAvLZvh698hoAtnCEFDevN7tG28iA/oVSPDNbgeQ8.jpg" TargetMode="External"/><Relationship Id="rId9" Type="http://schemas.openxmlformats.org/officeDocument/2006/relationships/hyperlink" Target="https://avatars.mds.yandex.net/i?id=b627888b340d4be4f596c30098d0b21a906a5b36-3548820-images-thumbs&amp;n=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26</a:t>
            </a:r>
            <a:r>
              <a:rPr lang="be-BY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be-BY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цёплы дом</a:t>
            </a:r>
            <a:endParaRPr lang="be-BY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  <a:p>
            <a:endParaRPr lang="be-BY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29288"/>
          </a:xfrm>
        </p:spPr>
        <p:txBody>
          <a:bodyPr>
            <a:no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</a:t>
            </a: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рус. мовамі навучання / Т. Ю. Аброськіна. — Мінск : Сэр-Віт, 2023. — 104 с.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</a:t>
            </a: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беларус. </a:t>
            </a: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рус. мовамі навучання / Т. Ю. Аброськіна. — Мінск : Сэр-Віт, 2023. — 72 </a:t>
            </a: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Рапановіч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Я. Н. Беларускія прыказкі, прымаўкі і загадкі / Я. Н. Рапановіч. — Мінск : Вышэйшая школа, 1974. — 384 с.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чытання ў перыяд навучання грамаце : метад. дапаможнік / уклад.: Г. С. Пупейка, Н. А. Налівайка. — Мазыр : Белы вецер, 2002. — 24 с</a:t>
            </a: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https://photos.citywalls.ru/qphoto6-6315.jpg?mt=1292848237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https://forum.citywalls.ru/image146-149591.jpg?mt=1581624795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https://sun9-72.userapi.com/bf3H0CLRNlAvLZvh698hoAtnCEFDevN7tG28iA/oVSPDNbgeQ8.jpg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https://sun9-72.userapi.com/bf3H0CLRNlAvLZvh698hoAtnCEFDevN7tG28iA/oVSPDNbgeQ8.jpg.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https://sun9-72.userapi.com/bf3H0CLRNlAvLZvh698hoAtnCEFDevN7tG28iA/oVSPDNbgeQ8.jpg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https://translate.academic.ru/pictures/idioms_pictures_ru_en/383.jpg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https://naurok-test2.nyc3.digitaloceanspaces.com/uploads/test/370166/1087162/235790_1634662013.png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https://banner2.cleanpng.com/20180921/oha/kisspng-clip-art-image-illustration-graphics-poster-5ba4a4ad6d5ef7.347017941537516717448.jpg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https://chel-kamin.ru/wa-data/public/photos/84/03/10384/10384.970.png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https://avatars.mds.yandex.net/i?id=b627888b340d4be4f596c30098d0b21a906a5b36-3548820-images-thumbs&amp;n=13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https://avatars.mds.yandex.net/get-altay/224414/2a0000015eb47e3a64299ee36e45c83c3bc4/XXL_height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03.01.2025.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https://avatars.mds.yandex.net/i?id=a1ac5031a8208248b3951566abd753fc_l-10767168-images-thumbs&amp;n=13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19.08.2024.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https://avatars.mds.yandex.net/i?id=e52662cb21a7911fc115eb04f63b678b_l-3311063-images-thumbs&amp;ref=rim&amp;n=13&amp;w=746&amp;h=951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19.08.2024.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https://i.ebayimg.com/images/g/W8QAAOSwQGJifoSl/s-l500.jpg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</a:t>
            </a:r>
            <a:r>
              <a:rPr lang="be-BY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 якія бытавыя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прыборы вы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ўжо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даведаліся?</a:t>
            </a:r>
          </a:p>
          <a:p>
            <a:pPr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карысныя справы яны дапамагаюць рабіць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прыборамі можна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карыстацца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толькі пад наглядам дарослых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и Документы\Documents\3 класс\асновы моунай культуры 3 кл през\фото\20240802_110600.jpg"/>
          <p:cNvPicPr/>
          <p:nvPr/>
        </p:nvPicPr>
        <p:blipFill>
          <a:blip r:embed="rId2" cstate="print"/>
          <a:srcRect l="15681" t="28675" r="54509" b="26253"/>
          <a:stretch>
            <a:fillRect/>
          </a:stretch>
        </p:blipFill>
        <p:spPr bwMode="auto">
          <a:xfrm rot="5400000">
            <a:off x="4964907" y="2107398"/>
            <a:ext cx="17145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603.jpg"/>
          <p:cNvPicPr/>
          <p:nvPr/>
        </p:nvPicPr>
        <p:blipFill>
          <a:blip r:embed="rId3" cstate="print"/>
          <a:srcRect l="21129" t="22465" r="58356" b="32251"/>
          <a:stretch>
            <a:fillRect/>
          </a:stretch>
        </p:blipFill>
        <p:spPr bwMode="auto">
          <a:xfrm rot="5400000">
            <a:off x="5308336" y="3549921"/>
            <a:ext cx="10276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607.jpg"/>
          <p:cNvPicPr/>
          <p:nvPr/>
        </p:nvPicPr>
        <p:blipFill>
          <a:blip r:embed="rId4" cstate="print"/>
          <a:srcRect l="21296" t="23513" r="50520" b="32462"/>
          <a:stretch>
            <a:fillRect/>
          </a:stretch>
        </p:blipFill>
        <p:spPr bwMode="auto">
          <a:xfrm rot="5400000">
            <a:off x="2964645" y="1964521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617.jpg"/>
          <p:cNvPicPr/>
          <p:nvPr/>
        </p:nvPicPr>
        <p:blipFill>
          <a:blip r:embed="rId5" cstate="print"/>
          <a:srcRect l="59443" t="42801" r="12659" b="31519"/>
          <a:stretch>
            <a:fillRect/>
          </a:stretch>
        </p:blipFill>
        <p:spPr bwMode="auto">
          <a:xfrm>
            <a:off x="2899612" y="381371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607463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5" y="2143116"/>
            <a:ext cx="1785950" cy="2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8" cstate="print"/>
          <a:srcRect t="22295" b="22951"/>
          <a:stretch>
            <a:fillRect/>
          </a:stretch>
        </p:blipFill>
        <p:spPr bwMode="auto">
          <a:xfrm>
            <a:off x="7000892" y="4214818"/>
            <a:ext cx="18881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Мой цёплы дом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/>
          <a:lstStyle/>
          <a:p>
            <a:pPr marL="0">
              <a:buNone/>
            </a:pPr>
            <a:r>
              <a:rPr lang="be-B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баба цэлую зіму людзей сагравае</a:t>
            </a:r>
            <a:r>
              <a:rPr lang="be-B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buNone/>
            </a:pPr>
            <a:r>
              <a:rPr lang="be-BY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(Печ.)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689C2993-AB48-DB95-2F8D-B6DD68AE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924944"/>
            <a:ext cx="5616625" cy="3790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Вынаходнік радыятара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FA7714-B406-4475-F0DD-8C7C5168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 Карлавіч Сан-Галі</a:t>
            </a: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="" xmlns:a16="http://schemas.microsoft.com/office/drawing/2014/main" id="{5A239A77-8CFD-5ADC-E1DA-6C7B36A9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232248" cy="44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="" xmlns:a16="http://schemas.microsoft.com/office/drawing/2014/main" id="{FE313320-3C5F-5CFD-12A5-AC9B7DA13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r="43491"/>
          <a:stretch/>
        </p:blipFill>
        <p:spPr bwMode="auto">
          <a:xfrm>
            <a:off x="3205163" y="2204864"/>
            <a:ext cx="1722094" cy="44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="" xmlns:a16="http://schemas.microsoft.com/office/drawing/2014/main" id="{2BA2757F-03C6-1FB5-6325-C42695E70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39" y="1617794"/>
            <a:ext cx="3759543" cy="310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>
            <a:extLst>
              <a:ext uri="{FF2B5EF4-FFF2-40B4-BE49-F238E27FC236}">
                <a16:creationId xmlns="" xmlns:a16="http://schemas.microsoft.com/office/drawing/2014/main" id="{B5FB42A0-23BF-4511-EDC7-58D5CA412E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13" y="4699082"/>
            <a:ext cx="2887215" cy="217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/>
              <a:t>Ф</a:t>
            </a:r>
            <a:r>
              <a:rPr lang="be-BY" sz="6600" b="1" i="1" dirty="0"/>
              <a:t>ізкультхвілінка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/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сядзелі, працавалі,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цяпер ля партаў сталі.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правы паварот,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левы паварот.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Тупнем праваю нагой,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леваю нагой.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Правай ручкай узмахнём,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левай узмахнём.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хвілінку адпачнём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 ізноў чытаць пачнём.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C3F758-9553-FE54-D721-7E2F059C0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A7E73D-5474-1700-6188-C859676B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7455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600" b="1" dirty="0">
                <a:latin typeface="Arial" panose="020B0604020202020204" pitchFamily="34" charset="0"/>
                <a:cs typeface="Arial" panose="020B0604020202020204" pitchFamily="34" charset="0"/>
              </a:rPr>
              <a:t>Правілы карыстання абагравальнікам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50A11407-BD75-1F44-C0E4-06EB88D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064896" cy="465487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сушыце на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абагравальніку </a:t>
            </a:r>
            <a:r>
              <a:rPr lang="be-BY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бялізну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стаўце абагравальнік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 са сценкаю, якая аклеена </a:t>
            </a:r>
            <a:r>
              <a:rPr lang="be-BY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шпалерамі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размяшчайце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абагравальнік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каля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гардзін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дазваляйце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малым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дзецям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гуляць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абагравальніка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Засцерагайце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абагравальніка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дамашніх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пітомцаў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карыстайцеся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няспраўным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абагравальнікам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6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FC6AA0-ABF9-55A4-9F77-BF41FAF3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A40A40-F0EC-5C26-DAF7-EA5846C9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4290"/>
            <a:ext cx="8784976" cy="119848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600" b="1" dirty="0">
                <a:latin typeface="Arial" panose="020B0604020202020204" pitchFamily="34" charset="0"/>
                <a:cs typeface="Arial" panose="020B0604020202020204" pitchFamily="34" charset="0"/>
              </a:rPr>
              <a:t>Спосабы захавання цяпла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="" xmlns:a16="http://schemas.microsoft.com/office/drawing/2014/main" id="{0E8943D5-09EA-8FFE-1BEC-58AF902D7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2"/>
          <a:stretch/>
        </p:blipFill>
        <p:spPr bwMode="auto">
          <a:xfrm>
            <a:off x="2843808" y="3933056"/>
            <a:ext cx="3638996" cy="275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="" xmlns:a16="http://schemas.microsoft.com/office/drawing/2014/main" id="{23E46E42-3428-83FC-B1C3-28DFF75C8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05" y="1389188"/>
            <a:ext cx="3929182" cy="277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="" xmlns:a16="http://schemas.microsoft.com/office/drawing/2014/main" id="{621AD508-33B0-5DAF-AE45-D5FBB0B48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" y="1426617"/>
            <a:ext cx="3638996" cy="2726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6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з фразеалагізмамі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377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Грэць (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пагрэць) рукі.</a:t>
            </a: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Пажынаць плады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="" xmlns:a16="http://schemas.microsoft.com/office/drawing/2014/main" id="{46DBF79F-B198-8881-281D-C7657D0DB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4"/>
          <a:stretch/>
        </p:blipFill>
        <p:spPr bwMode="auto">
          <a:xfrm>
            <a:off x="3599917" y="1844822"/>
            <a:ext cx="2205236" cy="360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>
            <a:extLst>
              <a:ext uri="{FF2B5EF4-FFF2-40B4-BE49-F238E27FC236}">
                <a16:creationId xmlns="" xmlns:a16="http://schemas.microsoft.com/office/drawing/2014/main" id="{58A44C9F-6BAE-7A1A-1893-325114F24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111" r="95000">
                        <a14:foregroundMark x1="43444" y1="30444" x2="43444" y2="30444"/>
                        <a14:foregroundMark x1="19111" y1="64778" x2="19111" y2="64778"/>
                        <a14:foregroundMark x1="28333" y1="66444" x2="28333" y2="66444"/>
                        <a14:foregroundMark x1="38222" y1="66444" x2="38222" y2="66444"/>
                        <a14:foregroundMark x1="46444" y1="66444" x2="46444" y2="66444"/>
                        <a14:foregroundMark x1="55111" y1="65444" x2="55111" y2="65444"/>
                        <a14:foregroundMark x1="64111" y1="66889" x2="64111" y2="66889"/>
                        <a14:foregroundMark x1="74111" y1="67556" x2="74111" y2="67556"/>
                        <a14:foregroundMark x1="82333" y1="68000" x2="82333" y2="68000"/>
                        <a14:foregroundMark x1="83111" y1="81778" x2="83111" y2="81778"/>
                        <a14:backgroundMark x1="32889" y1="50556" x2="32889" y2="5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61257"/>
            <a:ext cx="2772333" cy="277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>
            <a:extLst>
              <a:ext uri="{FF2B5EF4-FFF2-40B4-BE49-F238E27FC236}">
                <a16:creationId xmlns="" xmlns:a16="http://schemas.microsoft.com/office/drawing/2014/main" id="{3F0AA387-5C10-FE4A-FE34-1B810A802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61" y="3573016"/>
            <a:ext cx="3558827" cy="3191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8563" y="764704"/>
            <a:ext cx="8281869" cy="3503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e-BY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Гульня «Так – не»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Радыятар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тое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самае, што і батарэя.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Першыя радыятары з’явіліся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 ХХ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стагоддзі.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Вынайшаў радыятар Франц Іосіфавіч Сан-Галі.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Першы радыятар быў чыгунным.</a:t>
            </a:r>
          </a:p>
          <a:p>
            <a:pPr marL="514350" indent="-514350" algn="just">
              <a:buAutoNum type="arabicPeriod"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Першы радыятар быў такі самы на выгляд, як 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сучасны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14908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4317</TotalTime>
  <Words>246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Асновы моўнай культуры, 3 клас</vt:lpstr>
      <vt:lpstr>Успамінаем</vt:lpstr>
      <vt:lpstr>Мой цёплы дом</vt:lpstr>
      <vt:lpstr>Вынаходнік радыятара</vt:lpstr>
      <vt:lpstr>Фізкультхвілінка </vt:lpstr>
      <vt:lpstr>Правілы карыстання абагравальнікам</vt:lpstr>
      <vt:lpstr>Спосабы захавання цяпла</vt:lpstr>
      <vt:lpstr>Работа з фразеалагізмамі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508</cp:revision>
  <dcterms:created xsi:type="dcterms:W3CDTF">2024-06-18T15:25:29Z</dcterms:created>
  <dcterms:modified xsi:type="dcterms:W3CDTF">2025-02-24T07:57:32Z</dcterms:modified>
</cp:coreProperties>
</file>